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0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136"/>
    <a:srgbClr val="28ADE5"/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039FD-335F-4910-9220-066CFE5FE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6F00EF-FA4D-4AC4-830D-8B139B57E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F9E5E2-5A05-470F-9E36-B19EE854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374E53-215C-4429-A4EF-9DE7D4C28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2A617C-1BB5-4EA5-A326-4CC4436A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03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CA49-1468-43E0-98B5-345FA846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53BCBB-49D6-45FC-A1EC-EED013985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238C1D-9342-471B-98B3-30B624CF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9C46B7-F79C-469C-B84A-AE2BF46B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49F002-702F-459E-A31D-2FEEE3D3B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95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25B3E4-87D9-4631-AE6D-E30EBA7FE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519FA7E-6F24-4551-A33B-0582DBFFE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4209EF-190A-4374-ACC9-D0D5039A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9499BD-B124-463E-ADBD-EC5906B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6C524E-7E80-471F-81E3-13AE6244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34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DEE18-431F-4BF7-85B6-784D8EAC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B3ECC1-7481-4FDB-9932-66EA40CF8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BAD9AD-E6E7-46A4-9081-075601822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F52F28-8123-4ACB-9F45-1C704AED6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AE009-7F54-431A-B8FF-2C7962BD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0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DBFD35-C6E3-422E-A2F8-1ADD5F00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F27C3A-C737-4D56-AF97-D8CABE920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989534-E541-43BB-BA29-08D8A76F4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C66AF1-01FB-4524-9429-4227D1D95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6A1752-36E1-4394-A7B2-0211222A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9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CF815-79E7-4EC1-875E-5353D01C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7E6E27-98B4-4EE9-8FDC-D8D5A067E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0E2689-5A89-4212-8D91-C608AD039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C7B1A8-05D4-4CBF-81D1-6CF37672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15372A-ADF5-45B9-8848-BE123E66B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A19B18-1D3A-4543-8A11-D48EF94B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14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96344-295D-4E93-B07B-1EF7D778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5E86A9-613F-4E88-A0B5-29C40F26C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BF86EA-E5F4-49BF-A7EC-FB6B62F3A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8E347C-1E89-468D-8EA8-FC082ECFFF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A55ABC-C6E0-4081-9C37-BA93F9CB88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FC92967-CEA1-4EBC-8700-4BF28272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B38CBFD-ED5A-42E7-BD66-78AB0585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42FC82-09EC-4183-9482-D89BC8F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27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17BF0-17E1-4BF9-B7DA-AD05585D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AAA3AF6-2713-4329-93F2-2810FA031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47AC521-EC4C-450B-95BE-6CCB0588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D88EB4-B58A-4729-AD98-60DF2CAC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23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620F97-7C51-481D-B7D4-A5B4B03F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E19071-85BD-4A3F-A109-E9442F384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DC0271-8C0A-4AE0-BBA1-8E416A20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56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B7BDD-7622-4FE3-AC6D-68439AC61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5CECA4-CCB7-4E86-A3C5-AEAD86A07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C38D19-ED9A-42F8-8E01-56A6B802D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572845-8351-4838-88E4-9777A18C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900DC3-1CCF-4284-93DF-EE0884BD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79B4E0-2933-4576-A1B0-4743C61B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7504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611F-F9DA-4742-89C8-1C5C16A8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B14934-8C39-4B0F-AE08-48B26571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BE5C4E0-6E26-4EB4-8650-3C8F12BF5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6ABCB6-82EF-48EC-9491-7F433B98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AC12FA-0758-4FA3-916D-798EFB02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39C411-E97A-4D1B-932E-5D0432BA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878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44E6C15-8D49-46FB-8E39-A85ED8CA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553130-99D4-4813-B5A1-24710B7D0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4E01A1-00C5-4F92-B284-4B193BB2C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A7F46-9830-44B1-98C9-6B1F6A0C7447}" type="datetimeFigureOut">
              <a:rPr lang="es-ES" smtClean="0"/>
              <a:t>14/05/2021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6ECB36-92FF-4F56-BD52-F523FFFDC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BC8F11-59FE-447A-9000-33A76F0E4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145E4-ED8C-410C-9095-BD11042993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0900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333DAF-7D9B-41CD-A638-116EEA76F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5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5CAEC7-7B49-4968-B637-1855C96F4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8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877F385-A8C7-49CA-BF4B-18EC4E23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2092822-D276-4040-AD2E-78719F89BF85}"/>
              </a:ext>
            </a:extLst>
          </p:cNvPr>
          <p:cNvSpPr/>
          <p:nvPr/>
        </p:nvSpPr>
        <p:spPr>
          <a:xfrm>
            <a:off x="2314575" y="4524375"/>
            <a:ext cx="2419350" cy="742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8902D9-1CC7-41D3-A6E8-3ED8C3215B6F}"/>
              </a:ext>
            </a:extLst>
          </p:cNvPr>
          <p:cNvSpPr/>
          <p:nvPr/>
        </p:nvSpPr>
        <p:spPr>
          <a:xfrm>
            <a:off x="7600950" y="4924425"/>
            <a:ext cx="241935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51FB90F-68B8-46C1-8148-3674495B2769}"/>
              </a:ext>
            </a:extLst>
          </p:cNvPr>
          <p:cNvSpPr/>
          <p:nvPr/>
        </p:nvSpPr>
        <p:spPr>
          <a:xfrm>
            <a:off x="7467600" y="2266950"/>
            <a:ext cx="2419350" cy="59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4550BC-8A30-42F2-80E6-DCD6A124E44A}"/>
              </a:ext>
            </a:extLst>
          </p:cNvPr>
          <p:cNvSpPr txBox="1"/>
          <p:nvPr/>
        </p:nvSpPr>
        <p:spPr>
          <a:xfrm>
            <a:off x="2581275" y="4448859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410.878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E5575DE-B7C7-4783-AF02-16DF475E9CDF}"/>
              </a:ext>
            </a:extLst>
          </p:cNvPr>
          <p:cNvSpPr txBox="1"/>
          <p:nvPr/>
        </p:nvSpPr>
        <p:spPr>
          <a:xfrm>
            <a:off x="7737206" y="4885924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210.443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490EF5F-98EC-49B0-8E16-81BF6ABBB6D7}"/>
              </a:ext>
            </a:extLst>
          </p:cNvPr>
          <p:cNvSpPr txBox="1"/>
          <p:nvPr/>
        </p:nvSpPr>
        <p:spPr>
          <a:xfrm>
            <a:off x="7737207" y="2209966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200.435</a:t>
            </a:r>
          </a:p>
        </p:txBody>
      </p:sp>
    </p:spTree>
    <p:extLst>
      <p:ext uri="{BB962C8B-B14F-4D97-AF65-F5344CB8AC3E}">
        <p14:creationId xmlns:p14="http://schemas.microsoft.com/office/powerpoint/2010/main" val="2771484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C38CA50-D7CD-445E-ACA3-EAE721855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4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3FCBC9C-9DC1-49D5-8FC5-B252002AC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568C2B-0FCB-4A3A-8DF5-D9ED75715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2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C568C2B-0FCB-4A3A-8DF5-D9ED75715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D7E01C2-AF1F-4000-B952-5FBC18FFC1E2}"/>
              </a:ext>
            </a:extLst>
          </p:cNvPr>
          <p:cNvSpPr/>
          <p:nvPr/>
        </p:nvSpPr>
        <p:spPr>
          <a:xfrm>
            <a:off x="3917482" y="5611528"/>
            <a:ext cx="1626671" cy="4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65F0FC-42B2-4A39-AC02-1AB00CE1B54D}"/>
              </a:ext>
            </a:extLst>
          </p:cNvPr>
          <p:cNvSpPr/>
          <p:nvPr/>
        </p:nvSpPr>
        <p:spPr>
          <a:xfrm>
            <a:off x="6755330" y="5611528"/>
            <a:ext cx="1626671" cy="4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F6B339F-4412-459C-9031-ACE2203545B6}"/>
              </a:ext>
            </a:extLst>
          </p:cNvPr>
          <p:cNvSpPr/>
          <p:nvPr/>
        </p:nvSpPr>
        <p:spPr>
          <a:xfrm>
            <a:off x="2712720" y="4955406"/>
            <a:ext cx="6662286" cy="48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865E1D-72DC-4C3E-90B5-E651E62DE484}"/>
              </a:ext>
            </a:extLst>
          </p:cNvPr>
          <p:cNvSpPr txBox="1"/>
          <p:nvPr/>
        </p:nvSpPr>
        <p:spPr>
          <a:xfrm>
            <a:off x="4408370" y="5105068"/>
            <a:ext cx="579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Aumento en la tasa de actividad por sexo: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89ACE4-A782-4583-99CB-4645E7D4C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35582" y="5694127"/>
            <a:ext cx="1028319" cy="8553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DB7013D-2D3C-436A-8FE3-9F35CB9B1A7E}"/>
              </a:ext>
            </a:extLst>
          </p:cNvPr>
          <p:cNvSpPr txBox="1"/>
          <p:nvPr/>
        </p:nvSpPr>
        <p:spPr>
          <a:xfrm>
            <a:off x="4117228" y="5559647"/>
            <a:ext cx="1336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200" b="1" dirty="0">
                <a:solidFill>
                  <a:srgbClr val="28ADE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6.12</a:t>
            </a:r>
            <a:r>
              <a:rPr lang="es-AR" sz="4200" dirty="0">
                <a:solidFill>
                  <a:srgbClr val="28ADE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3A7F1F-338C-4024-B187-AE6D6BE8FC2D}"/>
              </a:ext>
            </a:extLst>
          </p:cNvPr>
          <p:cNvSpPr txBox="1"/>
          <p:nvPr/>
        </p:nvSpPr>
        <p:spPr>
          <a:xfrm>
            <a:off x="6699229" y="5559647"/>
            <a:ext cx="16015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200" b="1" dirty="0">
                <a:solidFill>
                  <a:srgbClr val="0D813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15.49 </a:t>
            </a:r>
          </a:p>
        </p:txBody>
      </p:sp>
    </p:spTree>
    <p:extLst>
      <p:ext uri="{BB962C8B-B14F-4D97-AF65-F5344CB8AC3E}">
        <p14:creationId xmlns:p14="http://schemas.microsoft.com/office/powerpoint/2010/main" val="1449137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34C695-CA4D-4A97-AFF9-77E54646C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98C4FA8-585F-42AE-98EF-4537B59E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8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A8B7E1-E7A3-4791-8BB0-696CDC608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837A46-CB8E-409C-A350-3CE283CFE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2D1D6F4-D4A5-447D-A0A4-AE86C23A91D2}"/>
              </a:ext>
            </a:extLst>
          </p:cNvPr>
          <p:cNvSpPr/>
          <p:nvPr/>
        </p:nvSpPr>
        <p:spPr>
          <a:xfrm>
            <a:off x="7026443" y="5156238"/>
            <a:ext cx="3936732" cy="1193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CC6C386-02BD-4064-8A02-17E146A1A561}"/>
              </a:ext>
            </a:extLst>
          </p:cNvPr>
          <p:cNvSpPr txBox="1"/>
          <p:nvPr/>
        </p:nvSpPr>
        <p:spPr>
          <a:xfrm>
            <a:off x="7289532" y="4968473"/>
            <a:ext cx="3195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b="1" dirty="0">
                <a:latin typeface="Open Sans "/>
                <a:ea typeface="Open Sans Light" panose="020B0306030504020204" pitchFamily="34" charset="0"/>
                <a:cs typeface="Open Sans Light" panose="020B0306030504020204" pitchFamily="34" charset="0"/>
              </a:rPr>
              <a:t>Es una medida que muestra la proporción de mujeres sobre el total de personas en una determinada categoría.</a:t>
            </a:r>
          </a:p>
        </p:txBody>
      </p:sp>
    </p:spTree>
    <p:extLst>
      <p:ext uri="{BB962C8B-B14F-4D97-AF65-F5344CB8AC3E}">
        <p14:creationId xmlns:p14="http://schemas.microsoft.com/office/powerpoint/2010/main" val="57632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CEC785C-B4A6-4850-B78F-948039525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5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8C8B95-471B-4752-9852-B42B8501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0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63190E-CCF8-43E7-A488-C96E74EFF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13D56F-ABCA-4862-9B47-0E3194EF9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3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FE17F7-F4DA-4A54-B70E-3335821E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1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8CD59C-08A9-43C2-ABF5-387D0432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6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98471EE-3A2F-4BA7-85A0-5314F350F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1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692AB9-7CC7-41A6-ABE0-AB92E3CD5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7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CA707D-315B-4D36-9660-503DCF1EB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7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62BD6DC-4B05-4359-BD15-DBC90A40B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85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58120B5-12AB-4E19-85F6-156536FE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6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762457-707A-48A7-A428-A1F69954A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57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FE163E2-7627-4CDB-8105-57886D975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3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CB68AC-99F3-45B4-8DD2-1AD1570A0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6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DD0171-6EE6-4B53-BB1A-F3A3896C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30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F9AAAE2-7CBF-4B8C-9C2A-135267F4C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56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E841FC0-054A-4B25-911C-2D5D2FB41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9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71080AD-A092-4CA7-BD44-7378FEF7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20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FD22FC-5179-4BFC-80DC-220C618B5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4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F2E1A99-4DFC-429A-AE95-AF3DB0CA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8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B3A942C-E5EB-461F-9F89-3A75A02D0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82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7BD170-9AEC-4AB9-AF9A-5BF1E2D4B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17308F3-2707-4136-9128-D7A5D6EB3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8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2DF9A5-5C22-4FCE-95C8-6B91477F9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70865CF-B9F6-4861-B952-0A3AB2C55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17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A36C56D-74F5-4784-A02A-A5E22224A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2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43A593-8F26-4736-BC8D-ECA20FEF8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9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7E64819-4A23-4F95-A6EC-F9038AA45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7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F3D1424-3889-429D-983E-ACBC3EC0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2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AB4794B-2BE1-48FC-8704-2FBDDE96A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0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D08B0A-4539-4B10-AAD5-2B1EF0C9F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728D3F-CE18-4D7B-B2BF-CD43E4D3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0"/>
            <a:ext cx="12186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145B04-F849-4347-BA15-AA22E5B2C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962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33</Words>
  <Application>Microsoft Office PowerPoint</Application>
  <PresentationFormat>Panorámica</PresentationFormat>
  <Paragraphs>7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Open Sans</vt:lpstr>
      <vt:lpstr>Open Sans </vt:lpstr>
      <vt:lpstr>Open Sans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Ivana Acosta</dc:creator>
  <cp:lastModifiedBy>Alejandro Chaín</cp:lastModifiedBy>
  <cp:revision>21</cp:revision>
  <dcterms:created xsi:type="dcterms:W3CDTF">2021-04-13T13:47:37Z</dcterms:created>
  <dcterms:modified xsi:type="dcterms:W3CDTF">2021-05-14T12:31:26Z</dcterms:modified>
</cp:coreProperties>
</file>